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D545686-A005-47D2-902C-77349F55EA1E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70D5824-3E50-4E2F-B529-AF06B8C231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5686-A005-47D2-902C-77349F55EA1E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D5824-3E50-4E2F-B529-AF06B8C231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5686-A005-47D2-902C-77349F55EA1E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D5824-3E50-4E2F-B529-AF06B8C231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545686-A005-47D2-902C-77349F55EA1E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0D5824-3E50-4E2F-B529-AF06B8C231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D545686-A005-47D2-902C-77349F55EA1E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70D5824-3E50-4E2F-B529-AF06B8C231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5686-A005-47D2-902C-77349F55EA1E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D5824-3E50-4E2F-B529-AF06B8C2312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5686-A005-47D2-902C-77349F55EA1E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D5824-3E50-4E2F-B529-AF06B8C2312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545686-A005-47D2-902C-77349F55EA1E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0D5824-3E50-4E2F-B529-AF06B8C231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5686-A005-47D2-902C-77349F55EA1E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D5824-3E50-4E2F-B529-AF06B8C231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545686-A005-47D2-902C-77349F55EA1E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0D5824-3E50-4E2F-B529-AF06B8C2312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545686-A005-47D2-902C-77349F55EA1E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0D5824-3E50-4E2F-B529-AF06B8C2312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545686-A005-47D2-902C-77349F55EA1E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70D5824-3E50-4E2F-B529-AF06B8C231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The two sides of the </a:t>
            </a:r>
            <a:r>
              <a:rPr lang="en-US" dirty="0" err="1" smtClean="0">
                <a:solidFill>
                  <a:srgbClr val="C00000"/>
                </a:solidFill>
              </a:rPr>
              <a:t>Parrousia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Sunday of </a:t>
            </a:r>
            <a:r>
              <a:rPr lang="en-US" dirty="0" err="1" smtClean="0"/>
              <a:t>Messri</a:t>
            </a:r>
            <a:endParaRPr lang="en-US" dirty="0"/>
          </a:p>
        </p:txBody>
      </p:sp>
      <p:pic>
        <p:nvPicPr>
          <p:cNvPr id="1026" name="Picture 2" descr="Image result for second coming ic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4024869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7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u="sng" dirty="0" smtClean="0">
                <a:solidFill>
                  <a:srgbClr val="C00000"/>
                </a:solidFill>
              </a:rPr>
              <a:t>for </a:t>
            </a:r>
            <a:r>
              <a:rPr lang="en-US" sz="4400" b="1" u="sng" dirty="0">
                <a:solidFill>
                  <a:srgbClr val="C00000"/>
                </a:solidFill>
              </a:rPr>
              <a:t>the elect’s sake</a:t>
            </a:r>
            <a:endParaRPr lang="en-US" sz="4000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sz="4400" b="1" baseline="30000" dirty="0"/>
              <a:t>22 </a:t>
            </a:r>
            <a:r>
              <a:rPr lang="en-US" sz="4400" dirty="0"/>
              <a:t>And unless those days were shortened, no flesh would be saved; </a:t>
            </a:r>
            <a:r>
              <a:rPr lang="en-US" sz="4400" b="1" dirty="0">
                <a:solidFill>
                  <a:srgbClr val="FF0000"/>
                </a:solidFill>
              </a:rPr>
              <a:t>but for the </a:t>
            </a:r>
            <a:r>
              <a:rPr lang="en-US" sz="4400" b="1" dirty="0" smtClean="0">
                <a:solidFill>
                  <a:srgbClr val="FF0000"/>
                </a:solidFill>
              </a:rPr>
              <a:t>elect’s </a:t>
            </a:r>
            <a:r>
              <a:rPr lang="en-US" sz="4400" b="1" dirty="0">
                <a:solidFill>
                  <a:srgbClr val="FF0000"/>
                </a:solidFill>
              </a:rPr>
              <a:t>sake</a:t>
            </a:r>
            <a:r>
              <a:rPr lang="en-US" sz="4400" dirty="0"/>
              <a:t> those days will be shortened</a:t>
            </a:r>
            <a:r>
              <a:rPr lang="en-US" sz="4400" dirty="0" smtClean="0"/>
              <a:t>. Matt 24:22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1296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</a:rPr>
              <a:t>the </a:t>
            </a:r>
            <a:r>
              <a:rPr lang="en-US" b="1" u="sng" dirty="0">
                <a:solidFill>
                  <a:srgbClr val="C00000"/>
                </a:solidFill>
              </a:rPr>
              <a:t>love of many will grow </a:t>
            </a:r>
            <a:r>
              <a:rPr lang="en-US" b="1" u="sng" dirty="0" smtClean="0">
                <a:solidFill>
                  <a:srgbClr val="C00000"/>
                </a:solidFill>
              </a:rPr>
              <a:t>cold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because lawlessness will abound, the 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of many will grow cold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Matt 24:12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692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</a:rPr>
              <a:t>No condemnation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sz="4000" i="1" dirty="0" smtClean="0"/>
              <a:t>There </a:t>
            </a:r>
            <a:r>
              <a:rPr lang="en-US" sz="4000" i="1" dirty="0"/>
              <a:t>is</a:t>
            </a:r>
            <a:r>
              <a:rPr lang="en-US" sz="4000" dirty="0"/>
              <a:t> therefore </a:t>
            </a:r>
            <a:r>
              <a:rPr lang="en-US" sz="4000" b="1" dirty="0">
                <a:solidFill>
                  <a:srgbClr val="FF0000"/>
                </a:solidFill>
              </a:rPr>
              <a:t>now no condemnation</a:t>
            </a:r>
            <a:r>
              <a:rPr lang="en-US" sz="4000" dirty="0"/>
              <a:t> to those who are </a:t>
            </a:r>
            <a:r>
              <a:rPr lang="en-US" sz="4000" b="1" dirty="0">
                <a:solidFill>
                  <a:srgbClr val="FF0000"/>
                </a:solidFill>
              </a:rPr>
              <a:t>in Christ Jesus</a:t>
            </a:r>
            <a:r>
              <a:rPr lang="en-US" sz="4000" dirty="0"/>
              <a:t>, </a:t>
            </a:r>
            <a:r>
              <a:rPr lang="en-US" sz="4000" dirty="0" smtClean="0"/>
              <a:t>who</a:t>
            </a:r>
            <a:r>
              <a:rPr lang="en-US" sz="4000" dirty="0"/>
              <a:t> do </a:t>
            </a:r>
            <a:r>
              <a:rPr lang="en-US" sz="4000" b="1" dirty="0">
                <a:solidFill>
                  <a:srgbClr val="FF0000"/>
                </a:solidFill>
              </a:rPr>
              <a:t>not walk </a:t>
            </a:r>
            <a:r>
              <a:rPr lang="en-US" sz="4000" dirty="0"/>
              <a:t>according to the flesh, </a:t>
            </a:r>
            <a:r>
              <a:rPr lang="en-US" sz="4000" b="1" dirty="0">
                <a:solidFill>
                  <a:srgbClr val="FF0000"/>
                </a:solidFill>
              </a:rPr>
              <a:t>but according to the Spirit</a:t>
            </a:r>
            <a:r>
              <a:rPr lang="en-US" sz="4000" dirty="0" smtClean="0"/>
              <a:t>. Rom 8:1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5728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</a:rPr>
              <a:t>resulting in justification of life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6800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sz="3600" dirty="0"/>
              <a:t>Therefore, as through one man’s offense </a:t>
            </a:r>
            <a:r>
              <a:rPr lang="en-US" sz="3600" b="1" i="1" dirty="0">
                <a:solidFill>
                  <a:srgbClr val="FF0000"/>
                </a:solidFill>
              </a:rPr>
              <a:t>judgment came</a:t>
            </a:r>
            <a:r>
              <a:rPr lang="en-US" sz="3600" b="1" dirty="0">
                <a:solidFill>
                  <a:srgbClr val="FF0000"/>
                </a:solidFill>
              </a:rPr>
              <a:t> to all men, resulting in condemnation</a:t>
            </a:r>
            <a:r>
              <a:rPr lang="en-US" sz="3600" dirty="0"/>
              <a:t>, even so through one Man’s righteous act </a:t>
            </a:r>
            <a:r>
              <a:rPr lang="en-US" sz="3600" i="1" dirty="0"/>
              <a:t>the free gift came</a:t>
            </a:r>
            <a:r>
              <a:rPr lang="en-US" sz="3600" dirty="0"/>
              <a:t> to all men, </a:t>
            </a:r>
            <a:r>
              <a:rPr lang="en-US" sz="3600" b="1" u="sng" dirty="0">
                <a:solidFill>
                  <a:srgbClr val="00B050"/>
                </a:solidFill>
              </a:rPr>
              <a:t>resulting in justification of life</a:t>
            </a:r>
            <a:r>
              <a:rPr lang="en-US" sz="3600" dirty="0" smtClean="0"/>
              <a:t>. Rom 5:18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12351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C00000"/>
                </a:solidFill>
              </a:rPr>
              <a:t>Commentary of Matthew 25</a:t>
            </a:r>
            <a:br>
              <a:rPr lang="en-US" b="1" u="sng" dirty="0" smtClean="0">
                <a:solidFill>
                  <a:srgbClr val="C00000"/>
                </a:solidFill>
              </a:rPr>
            </a:br>
            <a:r>
              <a:rPr lang="en-US" b="1" u="sng" dirty="0" smtClean="0">
                <a:solidFill>
                  <a:srgbClr val="C00000"/>
                </a:solidFill>
              </a:rPr>
              <a:t>St Augustine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sz="3200" i="1" dirty="0"/>
              <a:t>But I wish you to be without anxiety.</a:t>
            </a:r>
            <a:r>
              <a:rPr lang="en-US" sz="3200" dirty="0"/>
              <a:t> He who is without anxiety waits without fear until his Lord comes. </a:t>
            </a:r>
            <a:r>
              <a:rPr lang="en-US" sz="3200" b="1" dirty="0">
                <a:solidFill>
                  <a:srgbClr val="FF0000"/>
                </a:solidFill>
              </a:rPr>
              <a:t>For what sort of love of Christ is it to fear his coming</a:t>
            </a:r>
            <a:r>
              <a:rPr lang="en-US" sz="3200" dirty="0"/>
              <a:t>? Brothers, do we not have to blush for shame? </a:t>
            </a:r>
            <a:r>
              <a:rPr lang="en-US" sz="3200" b="1" dirty="0">
                <a:solidFill>
                  <a:srgbClr val="FF0000"/>
                </a:solidFill>
              </a:rPr>
              <a:t>We love him</a:t>
            </a:r>
            <a:r>
              <a:rPr lang="en-US" sz="3200" dirty="0"/>
              <a:t>, yet we fear his coming. </a:t>
            </a:r>
            <a:r>
              <a:rPr lang="en-US" sz="3200" b="1" dirty="0">
                <a:solidFill>
                  <a:srgbClr val="FF0000"/>
                </a:solidFill>
              </a:rPr>
              <a:t>Are we really certain that we love him? </a:t>
            </a:r>
            <a:r>
              <a:rPr lang="en-US" sz="3200" dirty="0"/>
              <a:t>Or do we love our sins more?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9948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</TotalTime>
  <Words>60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The two sides of the Parrousia</vt:lpstr>
      <vt:lpstr>for the elect’s sake</vt:lpstr>
      <vt:lpstr>the love of many will grow cold</vt:lpstr>
      <vt:lpstr>No condemnation</vt:lpstr>
      <vt:lpstr>resulting in justification of life</vt:lpstr>
      <vt:lpstr>Commentary of Matthew 25 St Augustine</vt:lpstr>
    </vt:vector>
  </TitlesOfParts>
  <Company>SMCOC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two sides of the Parrousia</dc:title>
  <dc:creator>Fr. Mark Aziz</dc:creator>
  <cp:lastModifiedBy>Fr. Mark Aziz</cp:lastModifiedBy>
  <cp:revision>3</cp:revision>
  <dcterms:created xsi:type="dcterms:W3CDTF">2019-09-01T11:04:17Z</dcterms:created>
  <dcterms:modified xsi:type="dcterms:W3CDTF">2019-09-01T11:28:42Z</dcterms:modified>
</cp:coreProperties>
</file>