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1"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3" autoAdjust="0"/>
    <p:restoredTop sz="94660"/>
  </p:normalViewPr>
  <p:slideViewPr>
    <p:cSldViewPr snapToGrid="0">
      <p:cViewPr varScale="1">
        <p:scale>
          <a:sx n="64" d="100"/>
          <a:sy n="64" d="100"/>
        </p:scale>
        <p:origin x="66"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6AA894-DBF7-4B33-B8A4-59A6B3477E7F}"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370583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AA894-DBF7-4B33-B8A4-59A6B3477E7F}"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69108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AA894-DBF7-4B33-B8A4-59A6B3477E7F}"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150947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AA894-DBF7-4B33-B8A4-59A6B3477E7F}"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1298473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6AA894-DBF7-4B33-B8A4-59A6B3477E7F}"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2475352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6AA894-DBF7-4B33-B8A4-59A6B3477E7F}"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2366477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6AA894-DBF7-4B33-B8A4-59A6B3477E7F}" type="datetimeFigureOut">
              <a:rPr lang="en-US" smtClean="0"/>
              <a:t>4/25/2019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2332749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6AA894-DBF7-4B33-B8A4-59A6B3477E7F}" type="datetimeFigureOut">
              <a:rPr lang="en-US" smtClean="0"/>
              <a:t>4/25/2019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1233688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AA894-DBF7-4B33-B8A4-59A6B3477E7F}" type="datetimeFigureOut">
              <a:rPr lang="en-US" smtClean="0"/>
              <a:t>4/25/2019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4140610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6AA894-DBF7-4B33-B8A4-59A6B3477E7F}"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1182768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6AA894-DBF7-4B33-B8A4-59A6B3477E7F}"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4270018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6AA894-DBF7-4B33-B8A4-59A6B3477E7F}" type="datetimeFigureOut">
              <a:rPr lang="en-US" smtClean="0"/>
              <a:t>4/25/2019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E7851-B55F-44B0-A4FC-03482D5DA17C}" type="slidenum">
              <a:rPr lang="en-US" smtClean="0"/>
              <a:t>‹#›</a:t>
            </a:fld>
            <a:endParaRPr lang="en-US"/>
          </a:p>
        </p:txBody>
      </p:sp>
    </p:spTree>
    <p:extLst>
      <p:ext uri="{BB962C8B-B14F-4D97-AF65-F5344CB8AC3E}">
        <p14:creationId xmlns:p14="http://schemas.microsoft.com/office/powerpoint/2010/main" val="4053047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biblegateway.com/passage/?search=Joshua+5:10-12&amp;version=NKJV#fen-NKJV-5946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642" y="149902"/>
            <a:ext cx="11873460" cy="6430780"/>
          </a:xfrm>
        </p:spPr>
        <p:txBody>
          <a:bodyPr>
            <a:normAutofit/>
          </a:bodyPr>
          <a:lstStyle/>
          <a:p>
            <a:pPr marL="0" indent="0" algn="ctr">
              <a:buNone/>
            </a:pPr>
            <a:endParaRPr lang="en-US" sz="3600" b="1" baseline="30000" dirty="0" smtClean="0">
              <a:solidFill>
                <a:schemeClr val="bg1"/>
              </a:solidFill>
            </a:endParaRPr>
          </a:p>
          <a:p>
            <a:pPr marL="0" indent="0" algn="ctr">
              <a:buNone/>
            </a:pPr>
            <a:endParaRPr lang="en-US" sz="3600" b="1" baseline="30000" dirty="0">
              <a:solidFill>
                <a:schemeClr val="bg1"/>
              </a:solidFill>
            </a:endParaRPr>
          </a:p>
          <a:p>
            <a:pPr marL="0" indent="0" algn="ctr">
              <a:buNone/>
            </a:pPr>
            <a:r>
              <a:rPr lang="en-US" sz="3600" b="1" baseline="30000" dirty="0" smtClean="0">
                <a:solidFill>
                  <a:schemeClr val="bg1"/>
                </a:solidFill>
              </a:rPr>
              <a:t>10</a:t>
            </a:r>
            <a:r>
              <a:rPr lang="en-US" sz="3600" b="1" baseline="30000" dirty="0">
                <a:solidFill>
                  <a:schemeClr val="bg1"/>
                </a:solidFill>
              </a:rPr>
              <a:t> </a:t>
            </a:r>
            <a:r>
              <a:rPr lang="en-US" sz="3600" b="1" dirty="0">
                <a:solidFill>
                  <a:schemeClr val="bg1"/>
                </a:solidFill>
              </a:rPr>
              <a:t>Now the children of Israel camped in Gilgal, and kept the Passover on the fourteenth day of the month at twilight on the plains of Jericho. </a:t>
            </a:r>
            <a:r>
              <a:rPr lang="en-US" sz="3600" b="1" baseline="30000" dirty="0">
                <a:solidFill>
                  <a:schemeClr val="bg1"/>
                </a:solidFill>
              </a:rPr>
              <a:t>11 </a:t>
            </a:r>
            <a:r>
              <a:rPr lang="en-US" sz="3600" b="1" dirty="0">
                <a:solidFill>
                  <a:schemeClr val="bg1"/>
                </a:solidFill>
              </a:rPr>
              <a:t>And they ate of the produce of the land on the day after the Passover, unleavened bread and </a:t>
            </a:r>
            <a:r>
              <a:rPr lang="en-US" sz="3600" b="1" baseline="30000" dirty="0">
                <a:solidFill>
                  <a:schemeClr val="bg1"/>
                </a:solidFill>
              </a:rPr>
              <a:t>[</a:t>
            </a:r>
            <a:r>
              <a:rPr lang="en-US" sz="3600" b="1" baseline="30000" dirty="0">
                <a:solidFill>
                  <a:schemeClr val="bg1"/>
                </a:solidFill>
                <a:hlinkClick r:id="rId2" tooltip="See footnote a"/>
              </a:rPr>
              <a:t>a</a:t>
            </a:r>
            <a:r>
              <a:rPr lang="en-US" sz="3600" b="1" baseline="30000" dirty="0">
                <a:solidFill>
                  <a:schemeClr val="bg1"/>
                </a:solidFill>
              </a:rPr>
              <a:t>]</a:t>
            </a:r>
            <a:r>
              <a:rPr lang="en-US" sz="3600" b="1" dirty="0">
                <a:solidFill>
                  <a:schemeClr val="bg1"/>
                </a:solidFill>
              </a:rPr>
              <a:t>parched grain, on the very same day. </a:t>
            </a:r>
            <a:r>
              <a:rPr lang="en-US" sz="3600" b="1" baseline="30000" dirty="0">
                <a:solidFill>
                  <a:schemeClr val="bg1"/>
                </a:solidFill>
              </a:rPr>
              <a:t>12 </a:t>
            </a:r>
            <a:r>
              <a:rPr lang="en-US" sz="3600" b="1" dirty="0">
                <a:solidFill>
                  <a:schemeClr val="bg1"/>
                </a:solidFill>
              </a:rPr>
              <a:t>Then the manna ceased on the day after they had eaten the produce of the land; and the children of Israel no longer had manna, but they ate the food of the land of Canaan that year</a:t>
            </a:r>
            <a:r>
              <a:rPr lang="en-US" sz="3600" b="1" dirty="0" smtClean="0">
                <a:solidFill>
                  <a:schemeClr val="bg1"/>
                </a:solidFill>
              </a:rPr>
              <a:t>. Joshua 5:10-12</a:t>
            </a:r>
            <a:endParaRPr lang="en-US" sz="3600" b="1" dirty="0">
              <a:solidFill>
                <a:schemeClr val="bg1"/>
              </a:solidFill>
            </a:endParaRPr>
          </a:p>
        </p:txBody>
      </p:sp>
    </p:spTree>
    <p:extLst>
      <p:ext uri="{BB962C8B-B14F-4D97-AF65-F5344CB8AC3E}">
        <p14:creationId xmlns:p14="http://schemas.microsoft.com/office/powerpoint/2010/main" val="3484739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642" y="149902"/>
            <a:ext cx="11873460" cy="6430780"/>
          </a:xfrm>
        </p:spPr>
        <p:txBody>
          <a:bodyPr>
            <a:normAutofit/>
          </a:bodyPr>
          <a:lstStyle/>
          <a:p>
            <a:pPr marL="0" indent="0" algn="ctr">
              <a:buNone/>
            </a:pPr>
            <a:endParaRPr lang="en-US" sz="7200" b="1" baseline="30000" dirty="0" smtClean="0">
              <a:solidFill>
                <a:schemeClr val="bg1"/>
              </a:solidFill>
            </a:endParaRPr>
          </a:p>
          <a:p>
            <a:pPr marL="0" indent="0" algn="ctr">
              <a:buNone/>
            </a:pPr>
            <a:r>
              <a:rPr lang="en-US" sz="7200" b="1" baseline="30000" dirty="0" smtClean="0">
                <a:solidFill>
                  <a:schemeClr val="bg1"/>
                </a:solidFill>
              </a:rPr>
              <a:t>Glory and Honor,</a:t>
            </a:r>
            <a:r>
              <a:rPr lang="en-US" sz="7200" b="1" dirty="0" smtClean="0">
                <a:solidFill>
                  <a:schemeClr val="bg1"/>
                </a:solidFill>
              </a:rPr>
              <a:t> </a:t>
            </a:r>
            <a:r>
              <a:rPr lang="en-US" sz="7200" b="1" baseline="30000" dirty="0" smtClean="0">
                <a:solidFill>
                  <a:schemeClr val="bg1"/>
                </a:solidFill>
              </a:rPr>
              <a:t>Honor and Glory to the All-Holy Trinity, the Father and the Son and the Holy Spirit.</a:t>
            </a:r>
            <a:r>
              <a:rPr lang="en-US" sz="7200" b="1" dirty="0" smtClean="0">
                <a:solidFill>
                  <a:schemeClr val="bg1"/>
                </a:solidFill>
              </a:rPr>
              <a:t> </a:t>
            </a:r>
            <a:r>
              <a:rPr lang="en-US" sz="7200" b="1" baseline="30000" dirty="0" smtClean="0">
                <a:solidFill>
                  <a:schemeClr val="bg1"/>
                </a:solidFill>
              </a:rPr>
              <a:t>Peace and edification to the one, only, Holy, catholic, and Apostolic Church of God. Amen.</a:t>
            </a:r>
            <a:endParaRPr lang="en-US" sz="7200" dirty="0">
              <a:solidFill>
                <a:schemeClr val="bg1"/>
              </a:solidFill>
            </a:endParaRPr>
          </a:p>
        </p:txBody>
      </p:sp>
    </p:spTree>
    <p:extLst>
      <p:ext uri="{BB962C8B-B14F-4D97-AF65-F5344CB8AC3E}">
        <p14:creationId xmlns:p14="http://schemas.microsoft.com/office/powerpoint/2010/main" val="587914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642" y="149902"/>
            <a:ext cx="11873460" cy="6430780"/>
          </a:xfrm>
        </p:spPr>
        <p:txBody>
          <a:bodyPr>
            <a:normAutofit/>
          </a:bodyPr>
          <a:lstStyle/>
          <a:p>
            <a:pPr marL="0" indent="0" algn="ctr">
              <a:buNone/>
            </a:pPr>
            <a:endParaRPr lang="en-US" sz="4800" b="1" dirty="0" smtClean="0">
              <a:solidFill>
                <a:schemeClr val="bg1"/>
              </a:solidFill>
            </a:endParaRPr>
          </a:p>
          <a:p>
            <a:pPr marL="0" indent="0" algn="ctr">
              <a:buNone/>
            </a:pPr>
            <a:r>
              <a:rPr lang="en-US" sz="4800" b="1" dirty="0" smtClean="0">
                <a:solidFill>
                  <a:schemeClr val="bg1"/>
                </a:solidFill>
              </a:rPr>
              <a:t>As the word He uttered once, since the beginning, saying “Be fruitful, and multiply in the earth..” is always working in our nature to multiply, similarly, the Word Christ said about this table, is still working in the churches fulfilling the purpose of the sacrifice till this day and unto His coming.</a:t>
            </a:r>
            <a:endParaRPr lang="en-US" sz="4800" b="1" dirty="0">
              <a:solidFill>
                <a:schemeClr val="bg1"/>
              </a:solidFill>
            </a:endParaRPr>
          </a:p>
        </p:txBody>
      </p:sp>
    </p:spTree>
    <p:extLst>
      <p:ext uri="{BB962C8B-B14F-4D97-AF65-F5344CB8AC3E}">
        <p14:creationId xmlns:p14="http://schemas.microsoft.com/office/powerpoint/2010/main" val="1261984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642" y="149902"/>
            <a:ext cx="11873460" cy="6430780"/>
          </a:xfrm>
        </p:spPr>
        <p:txBody>
          <a:bodyPr>
            <a:normAutofit/>
          </a:bodyPr>
          <a:lstStyle/>
          <a:p>
            <a:pPr marL="0" indent="0" algn="ctr">
              <a:buNone/>
            </a:pPr>
            <a:endParaRPr lang="en-US" sz="4800" b="1" dirty="0" smtClean="0">
              <a:solidFill>
                <a:schemeClr val="bg1"/>
              </a:solidFill>
            </a:endParaRPr>
          </a:p>
          <a:p>
            <a:pPr marL="0" indent="0" algn="ctr">
              <a:buNone/>
            </a:pPr>
            <a:endParaRPr lang="en-US" sz="4800" b="1" dirty="0">
              <a:solidFill>
                <a:schemeClr val="bg1"/>
              </a:solidFill>
            </a:endParaRPr>
          </a:p>
          <a:p>
            <a:pPr marL="0" indent="0" algn="ctr">
              <a:buNone/>
            </a:pPr>
            <a:r>
              <a:rPr lang="en-US" sz="4800" b="1" dirty="0" smtClean="0">
                <a:solidFill>
                  <a:schemeClr val="bg1"/>
                </a:solidFill>
              </a:rPr>
              <a:t>O </a:t>
            </a:r>
            <a:r>
              <a:rPr lang="en-US" sz="4800" b="1" dirty="0">
                <a:solidFill>
                  <a:schemeClr val="bg1"/>
                </a:solidFill>
              </a:rPr>
              <a:t>You, our Master, by Your voice alone, change these which are set forth. You who are with us, prepare for us this service, full of mystery. Implant in us the remembrance of Your holy service.</a:t>
            </a:r>
            <a:endParaRPr lang="en-US" sz="4800" b="1" dirty="0">
              <a:solidFill>
                <a:schemeClr val="bg1"/>
              </a:solidFill>
            </a:endParaRPr>
          </a:p>
        </p:txBody>
      </p:sp>
    </p:spTree>
    <p:extLst>
      <p:ext uri="{BB962C8B-B14F-4D97-AF65-F5344CB8AC3E}">
        <p14:creationId xmlns:p14="http://schemas.microsoft.com/office/powerpoint/2010/main" val="3242719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642" y="149902"/>
            <a:ext cx="11873460" cy="6430780"/>
          </a:xfrm>
        </p:spPr>
        <p:txBody>
          <a:bodyPr>
            <a:normAutofit/>
          </a:bodyPr>
          <a:lstStyle/>
          <a:p>
            <a:pPr marL="0" indent="0" algn="ctr">
              <a:buNone/>
            </a:pPr>
            <a:endParaRPr lang="en-US" sz="7200" b="1" dirty="0" smtClean="0">
              <a:solidFill>
                <a:schemeClr val="bg1"/>
              </a:solidFill>
            </a:endParaRPr>
          </a:p>
          <a:p>
            <a:pPr marL="0" indent="0" algn="ctr">
              <a:buNone/>
            </a:pPr>
            <a:r>
              <a:rPr lang="en-US" sz="7200" b="1" dirty="0" smtClean="0">
                <a:solidFill>
                  <a:schemeClr val="bg1"/>
                </a:solidFill>
              </a:rPr>
              <a:t>We offer unto You Your gifts from what is Yours, for everything, concerning everything, and in everything.</a:t>
            </a:r>
            <a:endParaRPr lang="en-US" sz="7200" b="1" dirty="0">
              <a:solidFill>
                <a:schemeClr val="bg1"/>
              </a:solidFill>
            </a:endParaRPr>
          </a:p>
        </p:txBody>
      </p:sp>
    </p:spTree>
    <p:extLst>
      <p:ext uri="{BB962C8B-B14F-4D97-AF65-F5344CB8AC3E}">
        <p14:creationId xmlns:p14="http://schemas.microsoft.com/office/powerpoint/2010/main" val="1674810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170</Words>
  <Application>Microsoft Office PowerPoint</Application>
  <PresentationFormat>Widescreen</PresentationFormat>
  <Paragraphs>12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Deacon</dc:creator>
  <cp:lastModifiedBy>Deacon</cp:lastModifiedBy>
  <cp:revision>3</cp:revision>
  <dcterms:created xsi:type="dcterms:W3CDTF">2019-04-25T14:23:37Z</dcterms:created>
  <dcterms:modified xsi:type="dcterms:W3CDTF">2019-04-25T15:00:16Z</dcterms:modified>
</cp:coreProperties>
</file>